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597C40-3A39-4794-9E49-C207C780B534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AED7836-70E1-43CE-BB13-306ABA6F6B00}" type="slidenum">
              <a:rPr lang="ru-RU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4800">
                <a:solidFill>
                  <a:srgbClr val="FF0000"/>
                </a:solidFill>
                <a:latin typeface="Times New Roman"/>
                <a:cs typeface="Times New Roman"/>
              </a:rPr>
              <a:t>Профилактика Гипертонической болезни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ГВВ №3</a:t>
            </a:r>
            <a:endParaRPr/>
          </a:p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2018г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Еще одна ошибка – неправильное положение руки. Она должна быть полностью расслаблена и лежать на столе. Стол должен быть такой высоты, чтобы локоть находился примерно на уровне сердца. Так результат будет наиболее точным.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Очень важно правильно сидеть при процедуре измерения АД. Спина должна опираться на спинку стула, чтобы вы были максимально расслабленными. Сидите не на краю стула, а ближе к спинке. Это нужно для того, чтобы спина не горбилась при откидывании ее на спинку.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Если вы самостоятельно измеряете АД механическим тонометром, обратите внимание и на скорость, с которой вы спускаете воздух. Если вы делаете это слишком быстро, то можете пропустить первый удар, и показатель систолического давления будет ниже, чем на самом деле.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И последнее, что вы можете сделать неверно, – слишком часто измерять давление. Если вы хотите получить точный результат и измеряете АД несколько раз, делайте перерыв в 3–5 минут между первым и вторым измерением и 5–7 минут между вторым и третьим. Если измерить давление второй раз сразу же после первого, оно может быть выше, так как рука была долгое время сдавлена манжетой.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Правила измерения АД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720" y="1357298"/>
            <a:ext cx="8578310" cy="59523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sz="2800" b="1" i="0" u="none" strike="noStrike" cap="none">
                <a:ln>
                  <a:noFill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 Проводите измерение, сидя в удобной позе, опираясь на спинку кресла в теплом помещении; рука на столе.</a:t>
            </a:r>
            <a:endParaRPr/>
          </a:p>
          <a:p>
            <a:pPr algn="just">
              <a:buNone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- Измерение артериального давления возможно проводить лежа и стоя, но рука, на которой проводится измерение должна быть на уровне сердца. Мышцы руки должны быть расслаблены.</a:t>
            </a:r>
            <a:endParaRPr/>
          </a:p>
          <a:p>
            <a:pPr algn="just">
              <a:buNone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 - Одежда не должна сдавливать руку.</a:t>
            </a:r>
            <a:endParaRPr/>
          </a:p>
          <a:p>
            <a:pPr algn="just">
              <a:buNone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- Манжета тонометра накладывается на плечо на уровне сердца, нижний край ее должен быть на 2 см выше локтевого сгиба.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Правила измерения АД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720" y="1142984"/>
            <a:ext cx="8578310" cy="59523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FF0000"/>
                </a:solidFill>
              </a:rPr>
              <a:t>-</a:t>
            </a:r>
            <a:r>
              <a:rPr lang="ru-RU" sz="2800"/>
              <a:t> </a:t>
            </a: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Исключите употребление кофе и крепкого чая в         течение одного часа перед измерением. </a:t>
            </a: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buNone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- Не курите в течение 30 минут до измерения артериального давления. </a:t>
            </a:r>
          </a:p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Артериальное давление измеряется в спокойном состоянии после 5-минутного отдыха. В случае, если процедуре измерения предшествовали физические или эмоциональные нагрузки, увеличьте период отдыха перед измерением до 15 минут.</a:t>
            </a:r>
            <a:endParaRPr/>
          </a:p>
          <a:p>
            <a:pPr algn="just"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Во время измерения нельзя разговаривать или двигаться. </a:t>
            </a: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Правила измерения АД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720" y="1142984"/>
            <a:ext cx="8578310" cy="586622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Размер манжеты должен соответствовать размеру руки: резиновая раздуваемая часть манжеты должна охватывать не менее 80% окружности руки; для взрослых лиц применяется манжета шириной 12-13 см идлиной 30-35 см (средний размер).</a:t>
            </a:r>
            <a:endParaRPr/>
          </a:p>
          <a:p>
            <a:pPr>
              <a:buNone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-   При использовании несоответствующей по размеру манжеты цифры артериального давления или завышаются (если манжета мала), или занижаются (если манжета велика).</a:t>
            </a:r>
            <a:endParaRPr/>
          </a:p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 Полным людям следует использовать манжету большого размера.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Правила измерения АД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720" y="1142984"/>
            <a:ext cx="8578310" cy="45735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Для получения точных данных об уровне артериального давления следует выполнить не менее двух измерений. Интервал между измерениями должен быть от 1 минуты.</a:t>
            </a:r>
            <a:endParaRPr/>
          </a:p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Если два показания тонометра различаются более чем на 5 мм. рт.ст., необходимо измерить давления еще раз.</a:t>
            </a:r>
            <a:endParaRPr/>
          </a:p>
          <a:p>
            <a:pPr>
              <a:buFontTx/>
              <a:buChar char="-"/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За конечное (регистрируемое) значение принимается среднее из двух последних измерений.</a:t>
            </a: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Правила измерения АД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85720" y="1142984"/>
            <a:ext cx="8578310" cy="515218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00B050"/>
                </a:solidFill>
              </a:rPr>
              <a:t>Запомните:</a:t>
            </a:r>
            <a:endParaRPr/>
          </a:p>
          <a:p>
            <a:pPr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— В первый раз необходимо измерить давление на обеих руках.</a:t>
            </a:r>
            <a:endParaRPr/>
          </a:p>
          <a:p>
            <a:pPr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— При разнице артериального давления, равной или больше 10 мм. рт.ст., последующие измерения нужно проводить на руке с большим давлением.</a:t>
            </a:r>
            <a:endParaRPr/>
          </a:p>
          <a:p>
            <a:pPr>
              <a:defRPr/>
            </a:pP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— Если окружность плеча более 33 см необходимо использовать более широкую манжету, в противном случае, цифры артериального давления будут завышенными. </a:t>
            </a:r>
            <a:endParaRPr lang="ru-RU" sz="2800" b="1" i="0" u="none" strike="noStrike" cap="none">
              <a:ln>
                <a:noFill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Перед тем как его измерить, посидите спокойно хотя бы 5 минут. Не мерьте давление сразу после того, как вы походили.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Второе – закатывание рукава. Не делайте этого, так как подкатанная одежда будет сдавливать руку, и полученный результат может быть выше, чем ваше давление на самом деле. Если рукав очень свободный, его можно подкатать, если же он облегающий, лучше снять его с руки, на которой вы будете мерить АД. Если вы идете в поликлинику для измерения давления, не надевайте рубашки с длинным рукавом. Лучше наденьте футболку. Одежду с длинным рукавом можно накинуть наверх и потом на время процедуры снять. </a:t>
            </a: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6908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Частые ошибки при измерении АД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142984"/>
            <a:ext cx="8229600" cy="4983179"/>
          </a:xfrm>
          <a:prstGeom prst="rect">
            <a:avLst/>
          </a:prstGeom>
          <a:solidFill>
            <a:srgbClr val="FFFF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Также на результат может повлиять слишком большая манжета тонометра. При покупке устройства обратите внимание, чтобы ее размер совпадал с обхватом вашей руки. При измерении АД всегда  следите за тем, чтобы манжета была плотно застегнута и не болталась на руке.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746</Words>
  <Application>Microsoft Office PowerPoint</Application>
  <DocSecurity>0</DocSecurity>
  <PresentationFormat>Экран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Профилактика Гипертонической болезни</vt:lpstr>
      <vt:lpstr>Правила измерения АД</vt:lpstr>
      <vt:lpstr>Правила измерения АД</vt:lpstr>
      <vt:lpstr>Правила измерения АД</vt:lpstr>
      <vt:lpstr>Правила измерения АД</vt:lpstr>
      <vt:lpstr>Правила измерения АД</vt:lpstr>
      <vt:lpstr>Частые ошибки при измерении АД</vt:lpstr>
      <vt:lpstr>Частые ошибки при измерении АД</vt:lpstr>
      <vt:lpstr>Частые ошибки при измерении АД</vt:lpstr>
      <vt:lpstr>Частые ошибки при измерении АД</vt:lpstr>
      <vt:lpstr>Частые ошибки при измерении АД</vt:lpstr>
      <vt:lpstr>Частые ошибки при измерении АД</vt:lpstr>
      <vt:lpstr>Частые ошибки при измерении АД</vt:lpstr>
    </vt:vector>
  </TitlesOfParts>
  <Manager/>
  <Company>gvv3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2kar</dc:creator>
  <cp:keywords/>
  <dc:description/>
  <cp:lastModifiedBy>Наталья Епифанова</cp:lastModifiedBy>
  <cp:revision>9</cp:revision>
  <dcterms:created xsi:type="dcterms:W3CDTF">2018-03-23T11:36:59Z</dcterms:created>
  <dcterms:modified xsi:type="dcterms:W3CDTF">2021-08-19T14:22:13Z</dcterms:modified>
  <cp:category/>
  <dc:identifier/>
  <cp:contentStatus/>
  <dc:language/>
  <cp:version/>
</cp:coreProperties>
</file>